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06/12/2019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313645" y="5252625"/>
            <a:ext cx="7804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Responsable de generar la información: </a:t>
            </a:r>
            <a:r>
              <a:rPr lang="es-MX" sz="1300" dirty="0">
                <a:latin typeface="Corbel" panose="020B0503020204020204" pitchFamily="34" charset="0"/>
              </a:rPr>
              <a:t>C.P. Silvia Gabriela Saucedo Muñoz, Directora de Recursos Financieros</a:t>
            </a:r>
            <a:endParaRPr lang="es-MX" sz="1300" dirty="0" smtClean="0">
              <a:latin typeface="Corbel" panose="020B0503020204020204" pitchFamily="34" charset="0"/>
            </a:endParaRPr>
          </a:p>
          <a:p>
            <a:pPr algn="r"/>
            <a:r>
              <a:rPr lang="es-MX" sz="1300" b="1" dirty="0" smtClean="0">
                <a:latin typeface="Corbel" panose="020B0503020204020204" pitchFamily="34" charset="0"/>
              </a:rPr>
              <a:t>Fecha de actualización: </a:t>
            </a:r>
            <a:r>
              <a:rPr lang="es-MX" sz="1300" dirty="0" smtClean="0">
                <a:latin typeface="Corbel" panose="020B0503020204020204" pitchFamily="34" charset="0"/>
              </a:rPr>
              <a:t>09 </a:t>
            </a:r>
            <a:r>
              <a:rPr lang="es-MX" sz="1300" dirty="0" smtClean="0">
                <a:latin typeface="Corbel" panose="020B0503020204020204" pitchFamily="34" charset="0"/>
              </a:rPr>
              <a:t>diciembre 2019</a:t>
            </a:r>
            <a:endParaRPr lang="es-MX" sz="1300" dirty="0">
              <a:latin typeface="Corbel" panose="020B0503020204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9846" y="1235883"/>
            <a:ext cx="83864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A la fecha de conclusión del mes de </a:t>
            </a:r>
            <a:r>
              <a:rPr lang="es-ES" sz="32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Noviembre de 2019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,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no se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generaron viáticos de personal del Tribunal </a:t>
            </a:r>
            <a:r>
              <a:rPr lang="es-ES" sz="3200" dirty="0">
                <a:solidFill>
                  <a:prstClr val="black"/>
                </a:solidFill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solidFill>
                  <a:prstClr val="black"/>
                </a:solidFill>
                <a:latin typeface="Corbel" panose="020B0503020204020204" pitchFamily="34" charset="0"/>
              </a:rPr>
              <a:t>Zaragoza</a:t>
            </a:r>
          </a:p>
          <a:p>
            <a:pPr lvl="0" algn="just">
              <a:lnSpc>
                <a:spcPct val="150000"/>
              </a:lnSpc>
            </a:pPr>
            <a:endParaRPr lang="es-ES" sz="1000" dirty="0" smtClean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r">
              <a:lnSpc>
                <a:spcPct val="150000"/>
              </a:lnSpc>
            </a:pPr>
            <a:r>
              <a:rPr lang="es-MX" b="1" dirty="0">
                <a:solidFill>
                  <a:prstClr val="black"/>
                </a:solidFill>
                <a:latin typeface="Corbel" panose="020B0503020204020204" pitchFamily="34" charset="0"/>
              </a:rPr>
              <a:t>Nota: </a:t>
            </a:r>
            <a:r>
              <a:rPr lang="es-MX" dirty="0">
                <a:solidFill>
                  <a:prstClr val="black"/>
                </a:solidFill>
                <a:latin typeface="Corbel" panose="020B0503020204020204" pitchFamily="34" charset="0"/>
              </a:rPr>
              <a:t>No se generaron gastos de </a:t>
            </a:r>
            <a:r>
              <a:rPr lang="es-MX" dirty="0" smtClean="0">
                <a:solidFill>
                  <a:prstClr val="black"/>
                </a:solidFill>
                <a:latin typeface="Corbel" panose="020B0503020204020204" pitchFamily="34" charset="0"/>
              </a:rPr>
              <a:t>representación</a:t>
            </a:r>
            <a:endParaRPr lang="es-ES" sz="320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704563" y="476516"/>
            <a:ext cx="37606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latin typeface="Corbel" panose="020B0503020204020204" pitchFamily="34" charset="0"/>
              </a:rPr>
              <a:t>Viáticos</a:t>
            </a:r>
            <a:endParaRPr lang="es-MX" sz="40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1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66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46</cp:revision>
  <dcterms:created xsi:type="dcterms:W3CDTF">2017-10-16T15:52:26Z</dcterms:created>
  <dcterms:modified xsi:type="dcterms:W3CDTF">2019-12-06T16:32:23Z</dcterms:modified>
</cp:coreProperties>
</file>